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800508-040A-47D0-A982-B5020FC8630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495508F-3395-4982-A9D4-D7B9CE54C01E}">
      <dgm:prSet phldrT="[Text]"/>
      <dgm:spPr>
        <a:solidFill>
          <a:schemeClr val="tx1"/>
        </a:solidFill>
      </dgm:spPr>
      <dgm:t>
        <a:bodyPr/>
        <a:lstStyle/>
        <a:p>
          <a:r>
            <a:rPr lang="en-AU" dirty="0" smtClean="0">
              <a:solidFill>
                <a:schemeClr val="bg1"/>
              </a:solidFill>
            </a:rPr>
            <a:t>What do you know about </a:t>
          </a:r>
          <a:r>
            <a:rPr lang="en-AU" smtClean="0">
              <a:solidFill>
                <a:schemeClr val="bg1"/>
              </a:solidFill>
            </a:rPr>
            <a:t>news </a:t>
          </a:r>
          <a:r>
            <a:rPr lang="en-AU" smtClean="0">
              <a:solidFill>
                <a:schemeClr val="bg1"/>
              </a:solidFill>
            </a:rPr>
            <a:t>reporting?</a:t>
          </a:r>
          <a:endParaRPr lang="en-AU" dirty="0"/>
        </a:p>
      </dgm:t>
    </dgm:pt>
    <dgm:pt modelId="{8A9DC3EB-9648-4B08-86E1-45EADA1749D9}" type="parTrans" cxnId="{698B0F0F-2409-4E1C-9573-DFD98028F731}">
      <dgm:prSet/>
      <dgm:spPr/>
      <dgm:t>
        <a:bodyPr/>
        <a:lstStyle/>
        <a:p>
          <a:endParaRPr lang="en-AU"/>
        </a:p>
      </dgm:t>
    </dgm:pt>
    <dgm:pt modelId="{785A6E85-2C99-4F2E-A40B-ECB8DE876408}" type="sibTrans" cxnId="{698B0F0F-2409-4E1C-9573-DFD98028F731}">
      <dgm:prSet/>
      <dgm:spPr/>
      <dgm:t>
        <a:bodyPr/>
        <a:lstStyle/>
        <a:p>
          <a:endParaRPr lang="en-AU"/>
        </a:p>
      </dgm:t>
    </dgm:pt>
    <dgm:pt modelId="{CFF75674-1B5F-4551-8929-C26D86D96EA5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AU" dirty="0" smtClean="0"/>
            <a:t> </a:t>
          </a:r>
          <a:endParaRPr lang="en-AU" dirty="0"/>
        </a:p>
      </dgm:t>
    </dgm:pt>
    <dgm:pt modelId="{249CB4F7-965F-46FF-B84A-A722C425BAF6}" type="parTrans" cxnId="{0371CB5D-2AC5-4AA2-954B-7F5EB6BDB07C}">
      <dgm:prSet/>
      <dgm:spPr/>
      <dgm:t>
        <a:bodyPr/>
        <a:lstStyle/>
        <a:p>
          <a:endParaRPr lang="en-AU"/>
        </a:p>
      </dgm:t>
    </dgm:pt>
    <dgm:pt modelId="{590F2E7D-0EA7-41A0-B953-8FF29AB7A279}" type="sibTrans" cxnId="{0371CB5D-2AC5-4AA2-954B-7F5EB6BDB07C}">
      <dgm:prSet/>
      <dgm:spPr/>
      <dgm:t>
        <a:bodyPr/>
        <a:lstStyle/>
        <a:p>
          <a:endParaRPr lang="en-AU"/>
        </a:p>
      </dgm:t>
    </dgm:pt>
    <dgm:pt modelId="{14B8F503-652A-4600-94EC-BA71050E7506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AU" dirty="0" smtClean="0"/>
            <a:t> </a:t>
          </a:r>
          <a:endParaRPr lang="en-AU" dirty="0"/>
        </a:p>
      </dgm:t>
    </dgm:pt>
    <dgm:pt modelId="{E5CD0A80-1936-4907-B472-0B4BA300C716}" type="parTrans" cxnId="{48DD1B67-AD15-4AE3-A623-B68F0493CFFE}">
      <dgm:prSet/>
      <dgm:spPr/>
      <dgm:t>
        <a:bodyPr/>
        <a:lstStyle/>
        <a:p>
          <a:endParaRPr lang="en-AU"/>
        </a:p>
      </dgm:t>
    </dgm:pt>
    <dgm:pt modelId="{93EF540B-CA32-42BA-9300-4A72D3FE993D}" type="sibTrans" cxnId="{48DD1B67-AD15-4AE3-A623-B68F0493CFFE}">
      <dgm:prSet/>
      <dgm:spPr/>
      <dgm:t>
        <a:bodyPr/>
        <a:lstStyle/>
        <a:p>
          <a:endParaRPr lang="en-AU"/>
        </a:p>
      </dgm:t>
    </dgm:pt>
    <dgm:pt modelId="{BAC75270-D331-4EB7-A5A2-9CE7019B0641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AU" dirty="0" smtClean="0"/>
            <a:t> </a:t>
          </a:r>
          <a:endParaRPr lang="en-AU" dirty="0"/>
        </a:p>
      </dgm:t>
    </dgm:pt>
    <dgm:pt modelId="{2F256C38-CCDE-4429-B129-9D88248926A3}" type="parTrans" cxnId="{1B247170-4978-4F4E-8DE6-B91B2959AA66}">
      <dgm:prSet/>
      <dgm:spPr/>
      <dgm:t>
        <a:bodyPr/>
        <a:lstStyle/>
        <a:p>
          <a:endParaRPr lang="en-AU"/>
        </a:p>
      </dgm:t>
    </dgm:pt>
    <dgm:pt modelId="{9A9CAE69-44BB-433B-B293-F2DCA6133A73}" type="sibTrans" cxnId="{1B247170-4978-4F4E-8DE6-B91B2959AA66}">
      <dgm:prSet/>
      <dgm:spPr/>
      <dgm:t>
        <a:bodyPr/>
        <a:lstStyle/>
        <a:p>
          <a:endParaRPr lang="en-AU"/>
        </a:p>
      </dgm:t>
    </dgm:pt>
    <dgm:pt modelId="{335CA0B7-0147-4E72-9EA9-C9F2126D8CFF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AU" dirty="0" smtClean="0"/>
            <a:t> </a:t>
          </a:r>
          <a:endParaRPr lang="en-AU" dirty="0"/>
        </a:p>
      </dgm:t>
    </dgm:pt>
    <dgm:pt modelId="{55534B5E-6796-4520-9AA1-A0FCD35CD11D}" type="parTrans" cxnId="{9469C898-EEF2-4A81-B5DF-4D61C1456E4C}">
      <dgm:prSet/>
      <dgm:spPr/>
      <dgm:t>
        <a:bodyPr/>
        <a:lstStyle/>
        <a:p>
          <a:endParaRPr lang="en-AU"/>
        </a:p>
      </dgm:t>
    </dgm:pt>
    <dgm:pt modelId="{A04461F5-3442-4514-9D98-D043AF7DDC5B}" type="sibTrans" cxnId="{9469C898-EEF2-4A81-B5DF-4D61C1456E4C}">
      <dgm:prSet/>
      <dgm:spPr/>
      <dgm:t>
        <a:bodyPr/>
        <a:lstStyle/>
        <a:p>
          <a:endParaRPr lang="en-AU"/>
        </a:p>
      </dgm:t>
    </dgm:pt>
    <dgm:pt modelId="{A9683426-F038-46C7-BDF7-45C4ED543691}" type="pres">
      <dgm:prSet presAssocID="{24800508-040A-47D0-A982-B5020FC8630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80CD6E2-AE7C-42F1-A8AC-E156711146E1}" type="pres">
      <dgm:prSet presAssocID="{24800508-040A-47D0-A982-B5020FC8630B}" presName="matrix" presStyleCnt="0"/>
      <dgm:spPr/>
    </dgm:pt>
    <dgm:pt modelId="{6FCDAAC3-BE01-4608-A1A2-EF840A20AD53}" type="pres">
      <dgm:prSet presAssocID="{24800508-040A-47D0-A982-B5020FC8630B}" presName="tile1" presStyleLbl="node1" presStyleIdx="0" presStyleCnt="4"/>
      <dgm:spPr/>
      <dgm:t>
        <a:bodyPr/>
        <a:lstStyle/>
        <a:p>
          <a:endParaRPr lang="en-AU"/>
        </a:p>
      </dgm:t>
    </dgm:pt>
    <dgm:pt modelId="{785EFCF8-5E60-44EE-84BB-5428BFDCBEA3}" type="pres">
      <dgm:prSet presAssocID="{24800508-040A-47D0-A982-B5020FC8630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52C5992-28D7-486A-98AA-52E22CBCDF25}" type="pres">
      <dgm:prSet presAssocID="{24800508-040A-47D0-A982-B5020FC8630B}" presName="tile2" presStyleLbl="node1" presStyleIdx="1" presStyleCnt="4"/>
      <dgm:spPr/>
      <dgm:t>
        <a:bodyPr/>
        <a:lstStyle/>
        <a:p>
          <a:endParaRPr lang="en-AU"/>
        </a:p>
      </dgm:t>
    </dgm:pt>
    <dgm:pt modelId="{54656A46-D1C7-4500-A7FE-8D90621838A0}" type="pres">
      <dgm:prSet presAssocID="{24800508-040A-47D0-A982-B5020FC8630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AFA9933-865D-44DC-AC49-849294378E81}" type="pres">
      <dgm:prSet presAssocID="{24800508-040A-47D0-A982-B5020FC8630B}" presName="tile3" presStyleLbl="node1" presStyleIdx="2" presStyleCnt="4"/>
      <dgm:spPr/>
      <dgm:t>
        <a:bodyPr/>
        <a:lstStyle/>
        <a:p>
          <a:endParaRPr lang="en-AU"/>
        </a:p>
      </dgm:t>
    </dgm:pt>
    <dgm:pt modelId="{2DB6341E-8D79-456D-8ECF-3DF75A8F26CA}" type="pres">
      <dgm:prSet presAssocID="{24800508-040A-47D0-A982-B5020FC8630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3719E5A-960B-4353-8D7A-DBA0B8DE31E4}" type="pres">
      <dgm:prSet presAssocID="{24800508-040A-47D0-A982-B5020FC8630B}" presName="tile4" presStyleLbl="node1" presStyleIdx="3" presStyleCnt="4"/>
      <dgm:spPr/>
      <dgm:t>
        <a:bodyPr/>
        <a:lstStyle/>
        <a:p>
          <a:endParaRPr lang="en-AU"/>
        </a:p>
      </dgm:t>
    </dgm:pt>
    <dgm:pt modelId="{479A169A-476E-4317-B553-6B97FC2F58CD}" type="pres">
      <dgm:prSet presAssocID="{24800508-040A-47D0-A982-B5020FC8630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1DDD281-755D-4B46-8141-36B6BF0EBA64}" type="pres">
      <dgm:prSet presAssocID="{24800508-040A-47D0-A982-B5020FC8630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</dgm:ptLst>
  <dgm:cxnLst>
    <dgm:cxn modelId="{698B0F0F-2409-4E1C-9573-DFD98028F731}" srcId="{24800508-040A-47D0-A982-B5020FC8630B}" destId="{9495508F-3395-4982-A9D4-D7B9CE54C01E}" srcOrd="0" destOrd="0" parTransId="{8A9DC3EB-9648-4B08-86E1-45EADA1749D9}" sibTransId="{785A6E85-2C99-4F2E-A40B-ECB8DE876408}"/>
    <dgm:cxn modelId="{B916FA0E-4B83-4109-840B-754A3A07642D}" type="presOf" srcId="{BAC75270-D331-4EB7-A5A2-9CE7019B0641}" destId="{AAFA9933-865D-44DC-AC49-849294378E81}" srcOrd="0" destOrd="0" presId="urn:microsoft.com/office/officeart/2005/8/layout/matrix1"/>
    <dgm:cxn modelId="{48DD1B67-AD15-4AE3-A623-B68F0493CFFE}" srcId="{9495508F-3395-4982-A9D4-D7B9CE54C01E}" destId="{14B8F503-652A-4600-94EC-BA71050E7506}" srcOrd="1" destOrd="0" parTransId="{E5CD0A80-1936-4907-B472-0B4BA300C716}" sibTransId="{93EF540B-CA32-42BA-9300-4A72D3FE993D}"/>
    <dgm:cxn modelId="{937641AD-1705-481F-805B-33C9B135C46E}" type="presOf" srcId="{335CA0B7-0147-4E72-9EA9-C9F2126D8CFF}" destId="{479A169A-476E-4317-B553-6B97FC2F58CD}" srcOrd="1" destOrd="0" presId="urn:microsoft.com/office/officeart/2005/8/layout/matrix1"/>
    <dgm:cxn modelId="{1340A89B-BA78-424E-815F-460C32C35B07}" type="presOf" srcId="{BAC75270-D331-4EB7-A5A2-9CE7019B0641}" destId="{2DB6341E-8D79-456D-8ECF-3DF75A8F26CA}" srcOrd="1" destOrd="0" presId="urn:microsoft.com/office/officeart/2005/8/layout/matrix1"/>
    <dgm:cxn modelId="{9469C898-EEF2-4A81-B5DF-4D61C1456E4C}" srcId="{9495508F-3395-4982-A9D4-D7B9CE54C01E}" destId="{335CA0B7-0147-4E72-9EA9-C9F2126D8CFF}" srcOrd="3" destOrd="0" parTransId="{55534B5E-6796-4520-9AA1-A0FCD35CD11D}" sibTransId="{A04461F5-3442-4514-9D98-D043AF7DDC5B}"/>
    <dgm:cxn modelId="{C852136F-BF57-433B-B41E-D8B923A8E907}" type="presOf" srcId="{24800508-040A-47D0-A982-B5020FC8630B}" destId="{A9683426-F038-46C7-BDF7-45C4ED543691}" srcOrd="0" destOrd="0" presId="urn:microsoft.com/office/officeart/2005/8/layout/matrix1"/>
    <dgm:cxn modelId="{9018755A-CA15-4A54-B3F2-1C2D01B658AB}" type="presOf" srcId="{14B8F503-652A-4600-94EC-BA71050E7506}" destId="{54656A46-D1C7-4500-A7FE-8D90621838A0}" srcOrd="1" destOrd="0" presId="urn:microsoft.com/office/officeart/2005/8/layout/matrix1"/>
    <dgm:cxn modelId="{0371CB5D-2AC5-4AA2-954B-7F5EB6BDB07C}" srcId="{9495508F-3395-4982-A9D4-D7B9CE54C01E}" destId="{CFF75674-1B5F-4551-8929-C26D86D96EA5}" srcOrd="0" destOrd="0" parTransId="{249CB4F7-965F-46FF-B84A-A722C425BAF6}" sibTransId="{590F2E7D-0EA7-41A0-B953-8FF29AB7A279}"/>
    <dgm:cxn modelId="{8F89F457-51EF-4B46-9B03-2BA79695D6D3}" type="presOf" srcId="{335CA0B7-0147-4E72-9EA9-C9F2126D8CFF}" destId="{93719E5A-960B-4353-8D7A-DBA0B8DE31E4}" srcOrd="0" destOrd="0" presId="urn:microsoft.com/office/officeart/2005/8/layout/matrix1"/>
    <dgm:cxn modelId="{9C958055-B70A-4396-9465-ABAB11D68AC2}" type="presOf" srcId="{9495508F-3395-4982-A9D4-D7B9CE54C01E}" destId="{21DDD281-755D-4B46-8141-36B6BF0EBA64}" srcOrd="0" destOrd="0" presId="urn:microsoft.com/office/officeart/2005/8/layout/matrix1"/>
    <dgm:cxn modelId="{1B247170-4978-4F4E-8DE6-B91B2959AA66}" srcId="{9495508F-3395-4982-A9D4-D7B9CE54C01E}" destId="{BAC75270-D331-4EB7-A5A2-9CE7019B0641}" srcOrd="2" destOrd="0" parTransId="{2F256C38-CCDE-4429-B129-9D88248926A3}" sibTransId="{9A9CAE69-44BB-433B-B293-F2DCA6133A73}"/>
    <dgm:cxn modelId="{7F4310ED-4411-412D-827C-C8457960C6E5}" type="presOf" srcId="{CFF75674-1B5F-4551-8929-C26D86D96EA5}" destId="{785EFCF8-5E60-44EE-84BB-5428BFDCBEA3}" srcOrd="1" destOrd="0" presId="urn:microsoft.com/office/officeart/2005/8/layout/matrix1"/>
    <dgm:cxn modelId="{F8F43246-FE87-4B30-9DCE-844D76BE2713}" type="presOf" srcId="{14B8F503-652A-4600-94EC-BA71050E7506}" destId="{F52C5992-28D7-486A-98AA-52E22CBCDF25}" srcOrd="0" destOrd="0" presId="urn:microsoft.com/office/officeart/2005/8/layout/matrix1"/>
    <dgm:cxn modelId="{72D3BA38-45B0-48D5-8D8C-727972256715}" type="presOf" srcId="{CFF75674-1B5F-4551-8929-C26D86D96EA5}" destId="{6FCDAAC3-BE01-4608-A1A2-EF840A20AD53}" srcOrd="0" destOrd="0" presId="urn:microsoft.com/office/officeart/2005/8/layout/matrix1"/>
    <dgm:cxn modelId="{BDA7B7F6-6A22-4A6F-8FEB-B1AF730E449A}" type="presParOf" srcId="{A9683426-F038-46C7-BDF7-45C4ED543691}" destId="{480CD6E2-AE7C-42F1-A8AC-E156711146E1}" srcOrd="0" destOrd="0" presId="urn:microsoft.com/office/officeart/2005/8/layout/matrix1"/>
    <dgm:cxn modelId="{1BC5406B-E160-4451-8418-57839E6D4D46}" type="presParOf" srcId="{480CD6E2-AE7C-42F1-A8AC-E156711146E1}" destId="{6FCDAAC3-BE01-4608-A1A2-EF840A20AD53}" srcOrd="0" destOrd="0" presId="urn:microsoft.com/office/officeart/2005/8/layout/matrix1"/>
    <dgm:cxn modelId="{36C93713-2CDF-45B3-A1D9-F7A553DE64DF}" type="presParOf" srcId="{480CD6E2-AE7C-42F1-A8AC-E156711146E1}" destId="{785EFCF8-5E60-44EE-84BB-5428BFDCBEA3}" srcOrd="1" destOrd="0" presId="urn:microsoft.com/office/officeart/2005/8/layout/matrix1"/>
    <dgm:cxn modelId="{3E3642BD-B297-4D0E-B0C1-F08E932FD50E}" type="presParOf" srcId="{480CD6E2-AE7C-42F1-A8AC-E156711146E1}" destId="{F52C5992-28D7-486A-98AA-52E22CBCDF25}" srcOrd="2" destOrd="0" presId="urn:microsoft.com/office/officeart/2005/8/layout/matrix1"/>
    <dgm:cxn modelId="{71B00D01-998C-4F35-A21C-724D7113AD93}" type="presParOf" srcId="{480CD6E2-AE7C-42F1-A8AC-E156711146E1}" destId="{54656A46-D1C7-4500-A7FE-8D90621838A0}" srcOrd="3" destOrd="0" presId="urn:microsoft.com/office/officeart/2005/8/layout/matrix1"/>
    <dgm:cxn modelId="{994DBEBE-414F-4345-ACFB-8A9FDA52AB79}" type="presParOf" srcId="{480CD6E2-AE7C-42F1-A8AC-E156711146E1}" destId="{AAFA9933-865D-44DC-AC49-849294378E81}" srcOrd="4" destOrd="0" presId="urn:microsoft.com/office/officeart/2005/8/layout/matrix1"/>
    <dgm:cxn modelId="{9C8AE06C-60DD-4375-9F0D-A0CE1EC344F0}" type="presParOf" srcId="{480CD6E2-AE7C-42F1-A8AC-E156711146E1}" destId="{2DB6341E-8D79-456D-8ECF-3DF75A8F26CA}" srcOrd="5" destOrd="0" presId="urn:microsoft.com/office/officeart/2005/8/layout/matrix1"/>
    <dgm:cxn modelId="{3462ED28-02C3-4639-85E3-D74D02051D88}" type="presParOf" srcId="{480CD6E2-AE7C-42F1-A8AC-E156711146E1}" destId="{93719E5A-960B-4353-8D7A-DBA0B8DE31E4}" srcOrd="6" destOrd="0" presId="urn:microsoft.com/office/officeart/2005/8/layout/matrix1"/>
    <dgm:cxn modelId="{8F709BC1-8FA7-454D-98B5-566571BD6264}" type="presParOf" srcId="{480CD6E2-AE7C-42F1-A8AC-E156711146E1}" destId="{479A169A-476E-4317-B553-6B97FC2F58CD}" srcOrd="7" destOrd="0" presId="urn:microsoft.com/office/officeart/2005/8/layout/matrix1"/>
    <dgm:cxn modelId="{6338CFD2-EDF0-41E2-A138-8D4E1AF15727}" type="presParOf" srcId="{A9683426-F038-46C7-BDF7-45C4ED543691}" destId="{21DDD281-755D-4B46-8141-36B6BF0EBA64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E7CC8-DC60-42DE-8CC1-749FAAED6D9C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53D2C-5746-4FDE-BEEB-02E0213A4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785786" y="357166"/>
          <a:ext cx="785818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IT&amp;S </dc:creator>
  <cp:lastModifiedBy>Information Technology Staff</cp:lastModifiedBy>
  <cp:revision>4</cp:revision>
  <dcterms:created xsi:type="dcterms:W3CDTF">2009-01-14T04:02:21Z</dcterms:created>
  <dcterms:modified xsi:type="dcterms:W3CDTF">2009-01-14T05:45:08Z</dcterms:modified>
</cp:coreProperties>
</file>